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02/12/2024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dirty="0"/>
              <a:t>Con fundamento en lo dispuesto por el artículo 310, numeral I del Código Electoral para el Estado de Coahuila  de Zaragoza, la fracción XLVI </a:t>
            </a:r>
            <a:r>
              <a:rPr lang="es-MX" b="1" dirty="0"/>
              <a:t>(Aportaciones recibidas para ayuda a comunidades en desastre)</a:t>
            </a:r>
            <a:r>
              <a:rPr lang="es-MX" dirty="0"/>
              <a:t> del artículo 21 de la Ley de Acceso a la Información Pública para el Estado de Coahuila de Zaragoza </a:t>
            </a:r>
            <a:r>
              <a:rPr lang="es-MX" b="1" dirty="0">
                <a:solidFill>
                  <a:srgbClr val="7030A0"/>
                </a:solidFill>
              </a:rPr>
              <a:t>NO APLICA,  </a:t>
            </a:r>
            <a:r>
              <a:rPr lang="es-MX" dirty="0"/>
              <a:t>ya que el objeto del Instituto es, entre otros, garantizar la celebración libre, auténtica y periódica de las elecciones para renovar a los integrantes de los Poderes Legislativo y Ejecutivo así como de los Ayuntamientos del Estado.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688296"/>
            <a:ext cx="3234908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Aportaciones recibidas para ayuda de comunidades en emergencia 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E26C90A5-D533-ABC1-67B6-B583DAF2A344}"/>
              </a:ext>
            </a:extLst>
          </p:cNvPr>
          <p:cNvGrpSpPr/>
          <p:nvPr/>
        </p:nvGrpSpPr>
        <p:grpSpPr>
          <a:xfrm>
            <a:off x="5100639" y="96659"/>
            <a:ext cx="4297980" cy="1073753"/>
            <a:chOff x="7820286" y="994753"/>
            <a:chExt cx="4297980" cy="107375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CB083AD-0A8E-A72B-34A5-FBA34308AB7E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>
                  <a:solidFill>
                    <a:srgbClr val="6F0579"/>
                  </a:solidFill>
                </a:rPr>
                <a:t>30/ noviembre /</a:t>
              </a:r>
              <a:r>
                <a:rPr lang="es-MX" sz="1200" b="1" dirty="0">
                  <a:solidFill>
                    <a:srgbClr val="6F0579"/>
                  </a:solidFill>
                </a:rPr>
                <a:t>2024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05B378C-DD54-2AAE-BBBD-F41AEA6AAF86}"/>
                </a:ext>
              </a:extLst>
            </p:cNvPr>
            <p:cNvSpPr/>
            <p:nvPr/>
          </p:nvSpPr>
          <p:spPr>
            <a:xfrm>
              <a:off x="7820286" y="1422175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150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IEC2020</cp:lastModifiedBy>
  <cp:revision>88</cp:revision>
  <dcterms:created xsi:type="dcterms:W3CDTF">2018-06-12T17:38:37Z</dcterms:created>
  <dcterms:modified xsi:type="dcterms:W3CDTF">2024-12-02T18:21:40Z</dcterms:modified>
</cp:coreProperties>
</file>